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8" r:id="rId7"/>
    <p:sldId id="289" r:id="rId8"/>
    <p:sldId id="290" r:id="rId9"/>
    <p:sldId id="261" r:id="rId10"/>
    <p:sldId id="262" r:id="rId11"/>
    <p:sldId id="264" r:id="rId12"/>
    <p:sldId id="265" r:id="rId13"/>
    <p:sldId id="266" r:id="rId14"/>
    <p:sldId id="267" r:id="rId15"/>
    <p:sldId id="263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0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8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4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62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2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88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5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5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1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4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4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68E8-26A5-4A88-9348-2F4F00E33C26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D774-02AB-4681-8422-77A3EC7021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85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385887"/>
            <a:ext cx="95154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58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33362"/>
            <a:ext cx="10067925" cy="6391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390" y="4099951"/>
            <a:ext cx="24669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5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157287"/>
            <a:ext cx="99726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1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781050"/>
            <a:ext cx="81819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8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209675"/>
            <a:ext cx="99345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4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790575"/>
            <a:ext cx="79724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1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542925"/>
            <a:ext cx="100012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8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1214437"/>
            <a:ext cx="7439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-47625"/>
            <a:ext cx="10391775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9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55" y="150606"/>
            <a:ext cx="7794827" cy="64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6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00" y="102125"/>
            <a:ext cx="10023662" cy="67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895350"/>
            <a:ext cx="76485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36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981075"/>
            <a:ext cx="91725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8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209550"/>
            <a:ext cx="117824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24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25"/>
            <a:ext cx="4191000" cy="4552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1594933"/>
            <a:ext cx="81724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02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962025"/>
            <a:ext cx="71723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1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738312"/>
            <a:ext cx="82486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1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86" y="193646"/>
            <a:ext cx="8782667" cy="66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7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533400"/>
            <a:ext cx="96678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94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02" y="85333"/>
            <a:ext cx="5283851" cy="63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584" y="193637"/>
            <a:ext cx="5029716" cy="63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12" y="171450"/>
            <a:ext cx="40671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24" y="1596502"/>
            <a:ext cx="4543425" cy="3600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17" y="2787127"/>
            <a:ext cx="23050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7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860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15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190625"/>
            <a:ext cx="98012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6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190625"/>
            <a:ext cx="94964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6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417" y="415513"/>
            <a:ext cx="6013523" cy="600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776287"/>
            <a:ext cx="63246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82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181100"/>
            <a:ext cx="79438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876300"/>
            <a:ext cx="65817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8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0</Words>
  <Application>Microsoft Office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민성</dc:creator>
  <cp:lastModifiedBy>하 민성</cp:lastModifiedBy>
  <cp:revision>6</cp:revision>
  <dcterms:created xsi:type="dcterms:W3CDTF">2019-11-04T06:53:52Z</dcterms:created>
  <dcterms:modified xsi:type="dcterms:W3CDTF">2019-11-04T11:30:19Z</dcterms:modified>
</cp:coreProperties>
</file>